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4" r:id="rId16"/>
    <p:sldId id="269" r:id="rId17"/>
    <p:sldId id="270" r:id="rId18"/>
    <p:sldId id="271" r:id="rId19"/>
    <p:sldId id="272" r:id="rId20"/>
    <p:sldId id="273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1965FB-95FD-4848-A0DA-47ED1BBAF765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BC6-B50C-8E43-BF0B-02150F6A53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4857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5BBC6-B50C-8E43-BF0B-02150F6A531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954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pPr/>
              <a:t>12/17/2017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B5A912-398C-194F-ADA1-C6572A68C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4937" y="2362726"/>
            <a:ext cx="9353551" cy="2590800"/>
          </a:xfrm>
        </p:spPr>
        <p:txBody>
          <a:bodyPr/>
          <a:lstStyle/>
          <a:p>
            <a:r>
              <a:rPr lang="ru-RU" sz="3600" b="1" dirty="0" err="1" smtClean="0">
                <a:solidFill>
                  <a:schemeClr val="tx2"/>
                </a:solidFill>
              </a:rPr>
              <a:t>Здоровьесберегающие</a:t>
            </a:r>
            <a:r>
              <a:rPr lang="ru-RU" sz="3600" b="1" dirty="0" smtClean="0">
                <a:solidFill>
                  <a:schemeClr val="tx2"/>
                </a:solidFill>
              </a:rPr>
              <a:t> технологии</a:t>
            </a:r>
            <a:r>
              <a:rPr lang="ru-RU" sz="3600" b="1" dirty="0">
                <a:solidFill>
                  <a:schemeClr val="tx2"/>
                </a:solidFill>
              </a:rPr>
              <a:t/>
            </a:r>
            <a:br>
              <a:rPr lang="ru-RU" sz="3600" b="1" dirty="0">
                <a:solidFill>
                  <a:schemeClr val="tx2"/>
                </a:solidFill>
              </a:rPr>
            </a:br>
            <a:r>
              <a:rPr lang="ru-RU" sz="3600" b="1" dirty="0">
                <a:solidFill>
                  <a:schemeClr val="tx2"/>
                </a:solidFill>
              </a:rPr>
              <a:t>для физического развития и формирования здорового образа жизни детей младшего дошкольного возраста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CBCBAC1-201D-9143-8DAD-C4C05B0108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9676" y="5696475"/>
            <a:ext cx="9772650" cy="457201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Средняя группа № </a:t>
            </a:r>
            <a:r>
              <a:rPr lang="ru-RU" sz="2000" b="1" dirty="0"/>
              <a:t>3 "Ромашки</a:t>
            </a:r>
            <a:r>
              <a:rPr lang="ru-RU" sz="2000" b="1" dirty="0" smtClean="0"/>
              <a:t>"</a:t>
            </a:r>
            <a:endParaRPr lang="ru-RU" sz="2000" b="1" dirty="0"/>
          </a:p>
          <a:p>
            <a:endParaRPr lang="ru-RU" sz="2000" b="1" dirty="0"/>
          </a:p>
          <a:p>
            <a:r>
              <a:rPr lang="ru-RU" sz="2000" b="1" dirty="0" smtClean="0"/>
              <a:t>Подготовила: </a:t>
            </a:r>
            <a:r>
              <a:rPr lang="ru-RU" sz="2000" b="1" dirty="0"/>
              <a:t>воспитатель </a:t>
            </a:r>
            <a:r>
              <a:rPr lang="ru-RU" sz="2000" b="1" dirty="0" err="1"/>
              <a:t>Шарипова</a:t>
            </a:r>
            <a:r>
              <a:rPr lang="ru-RU" sz="2000" b="1" dirty="0"/>
              <a:t> Р.Р.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59845" y="285750"/>
            <a:ext cx="7072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МБДОУ "Детский сад № 80 Реченька"</a:t>
            </a:r>
          </a:p>
        </p:txBody>
      </p:sp>
      <p:pic>
        <p:nvPicPr>
          <p:cNvPr id="6" name="Песня о здоровом образе жизни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06187" y="61536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59398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544F3C-427C-9744-9959-F80F64EF52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-148441"/>
            <a:ext cx="4754880" cy="60006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Купить можно много: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Игрушку, компьютер,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Смешного бульдога,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Стремительный скутер,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Коралловый остров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(Хоть это и сложно),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Но только здоровье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Купить невозможно.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Оно нам по жизни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Всегда пригодится.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Заботливо надо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 нему относиться.</a:t>
            </a:r>
            <a:endParaRPr lang="ru-RU" sz="2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(А. Гришин )</a:t>
            </a:r>
            <a:endParaRPr lang="ru-RU" sz="2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8" name="Рисунок 8">
            <a:extLst>
              <a:ext uri="{FF2B5EF4-FFF2-40B4-BE49-F238E27FC236}">
                <a16:creationId xmlns:a16="http://schemas.microsoft.com/office/drawing/2014/main" xmlns="" id="{675AE159-A10A-CA42-B4A9-02804B6138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21680" y="1149917"/>
            <a:ext cx="5744322" cy="405481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="" xmlns:p14="http://schemas.microsoft.com/office/powerpoint/2010/main" val="40092521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9000">
        <p14:doors dir="vert"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EDDD36-2236-A34B-BC55-85EBA05C3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Пальчиковая гимнастика</a:t>
            </a: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32402CD8-57DD-BD46-9C1B-E28259E19C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6800" y="2640261"/>
            <a:ext cx="4754563" cy="2674441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240E832B-0280-3443-9B4F-070642E1D1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8" y="2640261"/>
            <a:ext cx="4754562" cy="26744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87354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920630DC-1794-FA41-ACB9-2899F4435B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81372" y="588118"/>
            <a:ext cx="4985788" cy="2733263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115CFB81-C77A-244D-ADA7-5EB66628AB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24277" y="588118"/>
            <a:ext cx="4771756" cy="2684112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9DEF4587-BD7D-2446-8718-E1EF2E84E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72" y="3519107"/>
            <a:ext cx="4926405" cy="2771103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6172A6F5-B1BF-2C4F-8E0B-5348DBC66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2918" y="3559407"/>
            <a:ext cx="4783115" cy="26905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838727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EECD5D-C2DD-9548-82D2-D8F3AFBB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7E9872CF-4A5D-A849-A638-989FD4E6F2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5696" y="552802"/>
            <a:ext cx="5334256" cy="3000518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0A862837-4D3F-AE45-BB65-434BF8DD2B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81969" y="552802"/>
            <a:ext cx="5334254" cy="3000518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2BF31278-864E-054A-96A8-9FF6FDCF7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818" y="3350915"/>
            <a:ext cx="5588268" cy="31434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55024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1311C3-BA00-CB44-A161-8933FB88A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Физкультура на свежем воздухе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2C56122E-9759-C54B-B993-DE6DF97991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6800" y="2640261"/>
            <a:ext cx="4754563" cy="2674441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84512474-BA08-9C42-A316-C8FDAE97AD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8" y="2640261"/>
            <a:ext cx="4754562" cy="26744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46253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6000">
        <p14:doors dir="vert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3B16166C-B4E2-8C40-8294-3CF5A45F73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1776" y="1598054"/>
            <a:ext cx="2710914" cy="4819405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48D40430-D75A-0143-8C59-58FA4CB242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322166" y="665410"/>
            <a:ext cx="2789915" cy="4959851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AA4BAE1B-9A8F-7A4F-804A-E6DB2C3920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081" y="1598055"/>
            <a:ext cx="2710914" cy="4819403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3BB7C4C3-3699-C54E-ACF8-E2BB99DA0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2471" y="665410"/>
            <a:ext cx="2634277" cy="46831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9298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6000">
        <p14:doors dir="vert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DDF3FADD-774E-8C44-BB77-1D3D7C3C865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72220" y="647682"/>
            <a:ext cx="3046741" cy="5416431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08760E00-FF56-074F-809F-0B15CA925F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flipH="1">
            <a:off x="1038371" y="645446"/>
            <a:ext cx="2997381" cy="5418667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B3738A90-54E2-784E-919C-63EB6FD72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206" y="645446"/>
            <a:ext cx="3048000" cy="54186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75977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6000">
        <p14:doors dir="vert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1D1013-8331-AC42-8F9B-60D980EA2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Ну а утром не </a:t>
            </a:r>
            <a:r>
              <a:rPr lang="ru-RU" dirty="0" smtClean="0"/>
              <a:t>лениться –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зарядку становиться!</a:t>
            </a:r>
            <a:endParaRPr lang="ru-RU" dirty="0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8F688FB-A8AD-0540-AD74-5349904176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6800" y="2640261"/>
            <a:ext cx="4754563" cy="2674441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7B72E6A3-504B-9B49-B7A1-9CD1F38121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8" y="2640261"/>
            <a:ext cx="4754562" cy="26744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80631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6000">
        <p14:doors dir="vert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02BA94-BC1E-224C-8B1B-C335D464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4941EA70-782D-AD46-A305-1FCF325F41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49359" y="609086"/>
            <a:ext cx="2948871" cy="5242440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AB2DE68A-3F16-6442-9922-640E197AB9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80789" y="1445049"/>
            <a:ext cx="6347581" cy="35705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168159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6EF96B-ADFB-7B46-A2E2-B4D23BD7E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Физкультурные занятия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396A220A-ABA1-3749-86E0-F6A0FC53EB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6800" y="2640261"/>
            <a:ext cx="4754563" cy="2674441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BF185B52-A4D8-1749-9C7A-21A6E4272C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8" y="2640261"/>
            <a:ext cx="4754562" cy="26744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20964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F55FED8C-5306-CD47-AAC6-498E37024E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5696" y="469304"/>
            <a:ext cx="5121358" cy="2880763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CCEDF82C-8A30-9F4F-A022-83C9FFA5ED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5696" y="3456691"/>
            <a:ext cx="5121358" cy="2759824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F8B6CD4C-628C-FD4A-BD74-CDF67173F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413" y="469304"/>
            <a:ext cx="5058149" cy="2845209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3191D2A2-170E-7641-980D-9BD0F482B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7413" y="3371305"/>
            <a:ext cx="5058149" cy="28452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25273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6000">
        <p14:doors dir="vert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A4C15BA-CEAA-C34B-B909-BFAF50279D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3413" y="664132"/>
            <a:ext cx="4754563" cy="2674441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54F7F8A9-D4FB-E547-8B3B-53BF7B0F44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65136" y="664133"/>
            <a:ext cx="4754562" cy="2674441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C91F418D-5BF8-524E-8125-27C1ACC30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412" y="3451266"/>
            <a:ext cx="4755389" cy="2674906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79DA1BCE-6A21-2548-8119-59424231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136" y="3451266"/>
            <a:ext cx="4754562" cy="2691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431393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BDF6951-89FB-6D48-83C8-FB7C925CA4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931" y="3677767"/>
            <a:ext cx="4973432" cy="2797554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E700B406-CEB7-C743-BFB7-E4F29DAA08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90210" y="3677767"/>
            <a:ext cx="5288232" cy="2797196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533E8DB3-2EE9-5841-A7CD-4425BF697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180" y="552134"/>
            <a:ext cx="5126183" cy="2883478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A64FFE3A-002C-A24C-89EC-FA15C953F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210" y="552134"/>
            <a:ext cx="5288232" cy="29547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52682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D5E2AC-8092-8542-B243-9D8633918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ЗдОрово</a:t>
            </a:r>
            <a:r>
              <a:rPr lang="ru-RU" dirty="0" smtClean="0"/>
              <a:t> здоровым быть!!!</a:t>
            </a:r>
            <a:endParaRPr lang="ru-RU" dirty="0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FAE35301-8BEF-6348-B5E2-84448EAEC5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2277" y="2011679"/>
            <a:ext cx="5638361" cy="3418449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A3C8F00C-5D2A-CA4A-B2A4-09275FC926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63105" y="2918589"/>
            <a:ext cx="5614644" cy="31582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03378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B53B66-653D-664B-BF17-D3A6D52C0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Гимнастика после сна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33651DA4-BD6B-3741-BDC0-81FEF4AAC9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2552" y="2165296"/>
            <a:ext cx="5226023" cy="2939637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6AF8D6E-693B-E34B-8AF5-56443B694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1463" y="2165296"/>
            <a:ext cx="5325341" cy="3749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Verdana" panose="020F0502020204030204" pitchFamily="34" charset="0"/>
              </a:rPr>
              <a:t>Выполняем упражненье,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Verdana" panose="020F0502020204030204" pitchFamily="34" charset="0"/>
              </a:rPr>
              <a:t>Быстро делаем движенья.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Verdana" panose="020F0502020204030204" pitchFamily="34" charset="0"/>
              </a:rPr>
              <a:t>Надо плечи нам размять,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Verdana" panose="020F0502020204030204" pitchFamily="34" charset="0"/>
              </a:rPr>
              <a:t>Раз-два-три-четыре-пять. </a:t>
            </a:r>
            <a:endParaRPr lang="ru-RU" sz="2400" b="1" i="0" dirty="0" smtClean="0">
              <a:solidFill>
                <a:srgbClr val="000000"/>
              </a:solidFill>
              <a:effectLst/>
              <a:latin typeface="Verdana" panose="020F0502020204030204" pitchFamily="34" charset="0"/>
            </a:endParaRPr>
          </a:p>
          <a:p>
            <a:pPr marL="0" indent="0" algn="ctr">
              <a:buNone/>
            </a:pPr>
            <a:endParaRPr lang="ru-RU" sz="2400" i="1" dirty="0" smtClean="0">
              <a:solidFill>
                <a:srgbClr val="000000"/>
              </a:solidFill>
              <a:effectLst/>
              <a:latin typeface="Verdana" panose="020F0502020204030204" pitchFamily="34" charset="0"/>
            </a:endParaRPr>
          </a:p>
          <a:p>
            <a:pPr marL="0" indent="0" algn="ctr">
              <a:buNone/>
            </a:pPr>
            <a:r>
              <a:rPr lang="ru-RU" sz="2400" i="1" dirty="0" smtClean="0">
                <a:solidFill>
                  <a:srgbClr val="000000"/>
                </a:solidFill>
                <a:effectLst/>
                <a:latin typeface="Verdana" panose="020F0502020204030204" pitchFamily="34" charset="0"/>
              </a:rPr>
              <a:t>(</a:t>
            </a:r>
            <a:r>
              <a:rPr lang="ru-RU" sz="2400" i="1" dirty="0">
                <a:solidFill>
                  <a:srgbClr val="000000"/>
                </a:solidFill>
                <a:effectLst/>
                <a:latin typeface="Verdana" panose="020F0502020204030204" pitchFamily="34" charset="0"/>
              </a:rPr>
              <a:t>Одна рука вверх, другая вниз, рывками руки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Verdana" panose="020F0502020204030204" pitchFamily="34" charset="0"/>
              </a:rPr>
              <a:t>меняются)</a:t>
            </a:r>
            <a:endParaRPr lang="ru-RU" sz="2400" i="1" dirty="0"/>
          </a:p>
        </p:txBody>
      </p:sp>
    </p:spTree>
    <p:extLst>
      <p:ext uri="{BB962C8B-B14F-4D97-AF65-F5344CB8AC3E}">
        <p14:creationId xmlns="" xmlns:p14="http://schemas.microsoft.com/office/powerpoint/2010/main" val="30537847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26DB0058-A808-2842-8668-F962845DB1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62693" y="682688"/>
            <a:ext cx="4754563" cy="2674441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19BE4BB6-3536-C944-A11B-686435B532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62693" y="3725740"/>
            <a:ext cx="4754562" cy="2674441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854F3434-24DF-3A4B-B24A-204EA163E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867" y="682688"/>
            <a:ext cx="4832595" cy="2718335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7D4F298D-CC06-0E45-9800-5EAEF2842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867" y="3725740"/>
            <a:ext cx="4821772" cy="27122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33557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09781A06-E91B-134F-9F53-64D3010651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0640" y="840407"/>
            <a:ext cx="4754563" cy="2674441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AFD9396A-1AF4-AC4E-9652-EC5194F86B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9802" y="840407"/>
            <a:ext cx="4754562" cy="2674441"/>
          </a:xfrm>
          <a:prstGeom prst="rect">
            <a:avLst/>
          </a:prstGeom>
        </p:spPr>
      </p:pic>
      <p:pic>
        <p:nvPicPr>
          <p:cNvPr id="13" name="Рисунок 13">
            <a:extLst>
              <a:ext uri="{FF2B5EF4-FFF2-40B4-BE49-F238E27FC236}">
                <a16:creationId xmlns:a16="http://schemas.microsoft.com/office/drawing/2014/main" xmlns="" id="{CE2B246C-0DA4-5F42-A0A0-2F1DFC162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750" y="3338890"/>
            <a:ext cx="5659128" cy="31832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6871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14F5D18B-7B7C-2C4D-A5DF-B9130F9D1B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5942" y="1382676"/>
            <a:ext cx="2638525" cy="4690713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F23BBD8C-1CE0-1C49-8953-C9DB967635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0335" y="1447620"/>
            <a:ext cx="2711496" cy="4690713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21F0FC8D-FABF-4941-8BD7-FA216025A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7438" y="645446"/>
            <a:ext cx="2772896" cy="4929593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AD1FEDF7-E654-2045-A9B0-3E87B49BA5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1830" y="645446"/>
            <a:ext cx="2736814" cy="48654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35011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A9E83D-65E8-4E45-9E60-3BE4969A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Зимние забавы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485B54DE-AACE-F34A-B0F9-05EFC0BE0B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2780" y="2137909"/>
            <a:ext cx="5647633" cy="3176793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97F7DDA9-CEAF-374C-B87A-77FB2E216C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0413" y="2137909"/>
            <a:ext cx="5647632" cy="31767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46068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6000">
        <p14:doors dir="vert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7C40F9-B563-5948-AB6F-906E07791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1648EF0B-BA3B-EC4D-9B7C-9700D6D3F8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5966" y="642594"/>
            <a:ext cx="6743426" cy="3793176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xmlns="" id="{FFDA0172-1699-3C49-9B17-B4926D0F1D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36319" y="2881479"/>
            <a:ext cx="6175424" cy="34736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70161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6000">
        <p14:doors dir="vert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642D1D-22CC-FE4C-8AE9-278748B7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64266"/>
            <a:ext cx="10058400" cy="13716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b="0" i="0">
                <a:solidFill>
                  <a:srgbClr val="000000"/>
                </a:solidFill>
                <a:effectLst/>
                <a:latin typeface="helvetica"/>
              </a:rPr>
              <a:t>"Валенки, валенки, эх, не подшиты, новеньки!"</a:t>
            </a:r>
            <a:endParaRPr lang="ru-RU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B827DC35-306C-8B49-BBF9-B0240AD1FD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79596" y="1836963"/>
            <a:ext cx="8232808" cy="4630953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D04AC67-3D18-9842-915A-C08AEA0A2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8655" y="515246"/>
            <a:ext cx="4754880" cy="37490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65455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36089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67</Words>
  <Application>Microsoft Office PowerPoint</Application>
  <PresentationFormat>Произвольный</PresentationFormat>
  <Paragraphs>20</Paragraphs>
  <Slides>23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Савон</vt:lpstr>
      <vt:lpstr>Здоровьесберегающие технологии для физического развития и формирования здорового образа жизни детей младшего дошкольного возраста</vt:lpstr>
      <vt:lpstr>Слайд 2</vt:lpstr>
      <vt:lpstr>Пальчиковая гимнастика</vt:lpstr>
      <vt:lpstr>Слайд 4</vt:lpstr>
      <vt:lpstr>Слайд 5</vt:lpstr>
      <vt:lpstr>Физкультура на свежем воздухе</vt:lpstr>
      <vt:lpstr>Слайд 7</vt:lpstr>
      <vt:lpstr>Слайд 8</vt:lpstr>
      <vt:lpstr> Ну а утром не лениться – На зарядку становиться!</vt:lpstr>
      <vt:lpstr>Слайд 10</vt:lpstr>
      <vt:lpstr>Физкультурные занятия</vt:lpstr>
      <vt:lpstr>Слайд 12</vt:lpstr>
      <vt:lpstr>Слайд 13</vt:lpstr>
      <vt:lpstr>Слайд 14</vt:lpstr>
      <vt:lpstr>ЗдОрово здоровым быть!!!</vt:lpstr>
      <vt:lpstr>Гимнастика после сна</vt:lpstr>
      <vt:lpstr>Слайд 17</vt:lpstr>
      <vt:lpstr>Слайд 18</vt:lpstr>
      <vt:lpstr>Слайд 19</vt:lpstr>
      <vt:lpstr>Зимние забавы</vt:lpstr>
      <vt:lpstr>Слайд 21</vt:lpstr>
      <vt:lpstr>"Валенки, валенки, эх, не подшиты, новеньки!"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Здоровье- сберегающие технологии</dc:title>
  <cp:lastModifiedBy>Админ</cp:lastModifiedBy>
  <cp:revision>8</cp:revision>
  <dcterms:modified xsi:type="dcterms:W3CDTF">2017-12-17T18:10:01Z</dcterms:modified>
</cp:coreProperties>
</file>